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48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92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92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0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57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21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51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60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59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11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81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83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42601" y="2204864"/>
            <a:ext cx="8136904" cy="1152128"/>
          </a:xfrm>
          <a:noFill/>
          <a:ln w="25400">
            <a:solidFill>
              <a:schemeClr val="tx1">
                <a:alpha val="95000"/>
              </a:schemeClr>
            </a:solidFill>
          </a:ln>
        </p:spPr>
        <p:txBody>
          <a:bodyPr>
            <a:normAutofit/>
          </a:bodyPr>
          <a:lstStyle/>
          <a:p>
            <a:pPr fontAlgn="ctr"/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日本周産期メンタルヘルス学会</a:t>
            </a:r>
            <a:b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筆頭発表者の</a:t>
            </a:r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</a:t>
            </a:r>
            <a:endParaRPr kumimoji="1"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63388" y="3473624"/>
            <a:ext cx="8352928" cy="3384376"/>
          </a:xfrm>
        </p:spPr>
        <p:txBody>
          <a:bodyPr>
            <a:noAutofit/>
          </a:bodyPr>
          <a:lstStyle/>
          <a:p>
            <a:pPr algn="l"/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演題発表内容に関連し、開示すべき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関係にある企業等</a:t>
            </a:r>
          </a:p>
          <a:p>
            <a:pPr algn="l"/>
            <a:r>
              <a:rPr lang="ja-JP" altLang="en-US" sz="18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sz="18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報酬額：○○製薬	  </a:t>
            </a:r>
          </a:p>
          <a:p>
            <a:pPr algn="l"/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②株式の利益：○○製薬</a:t>
            </a:r>
          </a:p>
          <a:p>
            <a:pPr algn="l"/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③特許使用料：○○製薬</a:t>
            </a:r>
          </a:p>
          <a:p>
            <a:pPr algn="l"/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④講演料：○○製薬　　　　   </a:t>
            </a:r>
          </a:p>
          <a:p>
            <a:pPr algn="l"/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⑤原稿料：○○製薬	  </a:t>
            </a:r>
          </a:p>
          <a:p>
            <a:pPr algn="l"/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⑥研究費・助成金：○○製薬  </a:t>
            </a:r>
          </a:p>
          <a:p>
            <a:pPr algn="l"/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⑦奨学寄付金：○○製薬	   </a:t>
            </a:r>
          </a:p>
          <a:p>
            <a:pPr algn="l"/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⑧寄付講座所属：あり（○○製薬）</a:t>
            </a:r>
          </a:p>
          <a:p>
            <a:pPr algn="l"/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sz="18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⑨旅費・贈答品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などの報酬：あり（○○製薬）</a:t>
            </a:r>
            <a:endParaRPr lang="ja-JP" altLang="en-US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251520" y="1052736"/>
            <a:ext cx="8352928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演題名：□□□□□□□□□□□□□□</a:t>
            </a:r>
          </a:p>
          <a:p>
            <a:pPr algn="l"/>
            <a:r>
              <a:rPr lang="zh-TW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◎筆頭演者名、共著者名：◎□□□□、□□□□、□□□□</a:t>
            </a:r>
          </a:p>
          <a:p>
            <a:pPr algn="l"/>
            <a:r>
              <a:rPr lang="zh-TW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所属名：□□□□、□□□□、□□□□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4932040" y="4509120"/>
            <a:ext cx="3877985" cy="369332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  <p:txBody>
          <a:bodyPr wrap="none">
            <a:spAutoFit/>
          </a:bodyPr>
          <a:lstStyle/>
          <a:p>
            <a:pPr algn="ctr" fontAlgn="ctr"/>
            <a:r>
              <a:rPr lang="ja-JP" altLang="ja-JP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</a:t>
            </a:r>
            <a:r>
              <a:rPr lang="ja-JP" altLang="ja-JP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すべき内容がある項目のみ</a:t>
            </a:r>
            <a:r>
              <a:rPr lang="ja-JP" altLang="ja-JP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記載</a:t>
            </a:r>
            <a:endParaRPr lang="en-US" altLang="ja-JP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3428" y="52816"/>
            <a:ext cx="835292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ctr"/>
            <a:r>
              <a:rPr lang="en-US" altLang="ja-JP" sz="2000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2000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開示具体例（</a:t>
            </a:r>
            <a:r>
              <a:rPr lang="ja-JP" altLang="en-US" sz="2000" u="sng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ポスター発表にて開示）</a:t>
            </a:r>
            <a:endParaRPr lang="en-US" altLang="ja-JP" sz="2000" u="sng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 fontAlgn="ctr"/>
            <a:r>
              <a:rPr lang="ja-JP" altLang="en-US" sz="20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様式２－</a:t>
            </a:r>
            <a:r>
              <a:rPr lang="en-US" altLang="ja-JP" sz="20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lang="ja-JP" altLang="en-US" sz="20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利益相</a:t>
            </a:r>
            <a:r>
              <a:rPr lang="ja-JP" altLang="en-US" sz="2000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反「あり」の場合</a:t>
            </a:r>
            <a:endParaRPr lang="zh-TW" altLang="en-US" sz="2000" u="sng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81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103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日本周産期メンタルヘルス学会 筆頭発表者のCOI開示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日本周産期メンタルヘルス学会 筆頭発表者のCOI開示</dc:title>
  <dc:creator>日本周産期メンタルヘルス研究会</dc:creator>
  <cp:lastModifiedBy>日本周産期メンタルヘルス研究会</cp:lastModifiedBy>
  <cp:revision>13</cp:revision>
  <dcterms:created xsi:type="dcterms:W3CDTF">2015-12-03T03:39:26Z</dcterms:created>
  <dcterms:modified xsi:type="dcterms:W3CDTF">2015-12-17T06:41:03Z</dcterms:modified>
</cp:coreProperties>
</file>