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4488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4925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9927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0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357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215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151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601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9592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311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81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D707E-8DE0-4D79-81F7-3C46671271B1}" type="datetimeFigureOut">
              <a:rPr kumimoji="1" lang="ja-JP" altLang="en-US" smtClean="0"/>
              <a:t>2015/12/17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89BA3-9C89-4304-9208-B54A8050BA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3832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50000"/>
              </a:schemeClr>
            </a:gs>
            <a:gs pos="0">
              <a:schemeClr val="tx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62532" y="2162938"/>
            <a:ext cx="8136904" cy="1178502"/>
          </a:xfrm>
          <a:solidFill>
            <a:schemeClr val="tx2">
              <a:lumMod val="75000"/>
            </a:schemeClr>
          </a:solidFill>
          <a:ln w="25400">
            <a:solidFill>
              <a:schemeClr val="bg1">
                <a:alpha val="95000"/>
              </a:schemeClr>
            </a:solidFill>
          </a:ln>
        </p:spPr>
        <p:txBody>
          <a:bodyPr>
            <a:normAutofit/>
          </a:bodyPr>
          <a:lstStyle/>
          <a:p>
            <a:pPr fontAlgn="ctr"/>
            <a:r>
              <a: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日本周産期メンタルヘルス学会</a:t>
            </a:r>
            <a:br>
              <a: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筆頭発表者の</a:t>
            </a:r>
            <a:r>
              <a:rPr lang="en-US" altLang="ja-JP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COI</a:t>
            </a:r>
            <a:r>
              <a:rPr lang="ja-JP" altLang="en-US" sz="32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開示</a:t>
            </a:r>
            <a:endParaRPr kumimoji="1" lang="ja-JP" altLang="en-US" sz="3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39552" y="3429000"/>
            <a:ext cx="8352928" cy="3312368"/>
          </a:xfrm>
        </p:spPr>
        <p:txBody>
          <a:bodyPr>
            <a:noAutofit/>
          </a:bodyPr>
          <a:lstStyle/>
          <a:p>
            <a:pPr algn="l"/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演題発表内容に関連し、開示すべき</a:t>
            </a:r>
            <a:r>
              <a:rPr lang="en-US" altLang="ja-JP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COI</a:t>
            </a:r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関係にある企業等</a:t>
            </a:r>
          </a:p>
          <a:p>
            <a:pPr algn="l"/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</a:t>
            </a:r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①報酬額：</a:t>
            </a:r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</a:t>
            </a:r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○製薬	  </a:t>
            </a:r>
          </a:p>
          <a:p>
            <a:pPr algn="l"/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</a:t>
            </a:r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②株式の利益：</a:t>
            </a:r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</a:t>
            </a:r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○製薬</a:t>
            </a:r>
          </a:p>
          <a:p>
            <a:pPr algn="l"/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③特許使用料：○</a:t>
            </a:r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○製薬</a:t>
            </a:r>
          </a:p>
          <a:p>
            <a:pPr algn="l"/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④講演料：○</a:t>
            </a:r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○製薬　　　　   </a:t>
            </a:r>
          </a:p>
          <a:p>
            <a:pPr algn="l"/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⑤原稿料：○</a:t>
            </a:r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○製薬	  </a:t>
            </a:r>
          </a:p>
          <a:p>
            <a:pPr algn="l"/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</a:t>
            </a:r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⑥研究費・助成金：</a:t>
            </a:r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</a:t>
            </a:r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○製薬  </a:t>
            </a:r>
          </a:p>
          <a:p>
            <a:pPr algn="l"/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⑦奨学</a:t>
            </a:r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寄付</a:t>
            </a:r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金：○</a:t>
            </a:r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○製薬	   </a:t>
            </a:r>
          </a:p>
          <a:p>
            <a:pPr algn="l"/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⑧寄付</a:t>
            </a:r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講座</a:t>
            </a:r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所属：あり</a:t>
            </a:r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（○○製薬）</a:t>
            </a:r>
          </a:p>
          <a:p>
            <a:pPr algn="l"/>
            <a:r>
              <a:rPr lang="ja-JP" altLang="en-US" sz="1800" b="1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</a:t>
            </a:r>
            <a:r>
              <a:rPr lang="ja-JP" altLang="en-US" sz="1800" b="1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⑨旅費・贈答品</a:t>
            </a:r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などの</a:t>
            </a:r>
            <a:r>
              <a:rPr lang="ja-JP" altLang="en-US" sz="18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報酬：あり</a:t>
            </a:r>
            <a:r>
              <a:rPr lang="ja-JP" altLang="en-US" sz="1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（○○製薬）</a:t>
            </a:r>
          </a:p>
          <a:p>
            <a:pPr algn="l"/>
            <a:endParaRPr kumimoji="1" lang="ja-JP" altLang="en-US" sz="2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362532" y="1026362"/>
            <a:ext cx="8352928" cy="108012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TW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演題名：□□□□□□□□□□□□□□</a:t>
            </a:r>
          </a:p>
          <a:p>
            <a:pPr algn="l"/>
            <a:r>
              <a:rPr lang="zh-TW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◎筆頭演者名、共著者名：◎□□□□、□□□□、□□□□</a:t>
            </a:r>
          </a:p>
          <a:p>
            <a:pPr algn="l"/>
            <a:r>
              <a:rPr lang="zh-TW" altLang="en-US" sz="20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所属名：□□□□、□□□□、□□□□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4514780" y="4581128"/>
            <a:ext cx="4288353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prstDash val="sysDot"/>
          </a:ln>
        </p:spPr>
        <p:txBody>
          <a:bodyPr wrap="none">
            <a:spAutoFit/>
          </a:bodyPr>
          <a:lstStyle/>
          <a:p>
            <a:pPr algn="ctr" fontAlgn="ctr">
              <a:spcBef>
                <a:spcPts val="1200"/>
              </a:spcBef>
            </a:pPr>
            <a:r>
              <a:rPr lang="ja-JP" altLang="ja-JP" sz="2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開示すべき内容がある項目のみ記載</a:t>
            </a: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25112" y="2394"/>
            <a:ext cx="8352928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ctr"/>
            <a:r>
              <a:rPr lang="en-US" altLang="ja-JP" sz="2000" u="sng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COI</a:t>
            </a:r>
            <a:r>
              <a:rPr lang="ja-JP" altLang="en-US" sz="2000" u="sng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開示具体例（スライドにて開示）</a:t>
            </a:r>
            <a:endParaRPr lang="en-US" altLang="ja-JP" sz="2000" u="sng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 fontAlgn="ctr"/>
            <a:r>
              <a:rPr lang="ja-JP" altLang="en-US" sz="2000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様式２</a:t>
            </a:r>
            <a:r>
              <a:rPr lang="ja-JP" altLang="en-US" sz="2000" u="sng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－</a:t>
            </a:r>
            <a:r>
              <a:rPr lang="en-US" altLang="ja-JP" sz="2000" u="sng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B</a:t>
            </a:r>
            <a:r>
              <a:rPr lang="ja-JP" altLang="en-US" sz="2000" u="sng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利益相反「あり」の場合</a:t>
            </a:r>
            <a:endParaRPr lang="zh-TW" altLang="en-US" sz="2000" u="sng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81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102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日本周産期メンタルヘルス学会 筆頭発表者のCOI開示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日本周産期メンタルヘルス学会 筆頭発表者のCOI開示</dc:title>
  <dc:creator>日本周産期メンタルヘルス研究会</dc:creator>
  <cp:lastModifiedBy>日本周産期メンタルヘルス研究会</cp:lastModifiedBy>
  <cp:revision>8</cp:revision>
  <dcterms:created xsi:type="dcterms:W3CDTF">2015-12-03T03:39:26Z</dcterms:created>
  <dcterms:modified xsi:type="dcterms:W3CDTF">2015-12-17T06:41:12Z</dcterms:modified>
</cp:coreProperties>
</file>